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01T22:25:05.225"/>
    </inkml:context>
    <inkml:brush xml:id="br0">
      <inkml:brushProperty name="width" value="0.09071" units="cm"/>
      <inkml:brushProperty name="height" value="0.09071" units="cm"/>
      <inkml:brushProperty name="color" value="#FF0000"/>
    </inkml:brush>
  </inkml:definitions>
  <inkml:trace contextRef="#ctx0" brushRef="#br0">24535 16088 6020,'-216'33'57,"1"1"1,-1 0-1,7-2 1,4-3-1,17-9-29,11-17 1,10-6 0,-14 3 0,-2 0-1,-9 0 1,-1 0-29,7 3 0,3-6 29,9-13 0,4-9-1,10-6 1,7-8-1,23-5 1,7-9-29,-2-21 0,2-4 0,-105-43 0,122 25 0,5-6 0,-81-65 0,107 40 0,13-9 0,-29-102 0,55 84 0,7-6 0,3 12 0,6-3 0,6-17 0,3-3 0,-1 0 0,4-2 0,6-8 0,4-3 0,-2-18 0,0-1 29,0 15 0,0 1-29,-3-6 0,6 1 28,11 20 1,12 5-29,13 16 0,13 3 28,21-10 1,16 2-29,21 6 0,8 2 29,-3-11 0,2-1-1,7 0 1,0 1-29,-11-3 0,2 5 0,7 15 0,3 5 0,-1-2 0,5 10 0,5 30 0,5 10 0,7-5 0,2 11 0,-10 31 0,2 8 0,6-14 0,1 10 0,0 30 0,0 5 28,-9-19 1,2 3-29,16 24 0,1 5 0,-6-10 0,-3 0 0,-9 9 0,0 2 0,7-2 0,-4 2 0,91 19 0,15 46 0,-41 51 0,-25 65 0,-102-80 0,-3 4 0,4-5 0,-5 5 0,-13 14 0,-5 3 0,53 110 0,-73-98 0,-10 4 0,-4-3 0,-2 1 0,2 9 0,-3 2 0,-6 0 0,-4 3 0,0 17 0,-2 3 0,-8 1 0,-2 0 0,1-1 0,0 2 0,1 19 0,-2-4 0,-7-33 0,-4-1 0,-6 25 0,-10-3 0,-11-34 0,-13-6 0,-22 11 0,-9 0 0,5 1 0,-11-2 0,-36 4 0,-13-2 0,3 12 0,-8-1 0,-22 5 0,-14-9 29,-20-12 0,-6-7-1,9 3 1,-3-10-1,-5-29 1,-2-12-29,14-6 0,0-7 0,2-17 0,-4-5 0,-20 5 0,-2-5 0,7-13 0,-2-4 0,-16 11 0,4-8 0,34-23 0,9-6 0,14 9 0,13-18-344,-54-102 217,95-127 1,31-5 0,56 81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01T11:43:55.398"/>
    </inkml:context>
    <inkml:brush xml:id="br0">
      <inkml:brushProperty name="width" value="0" units="cm"/>
      <inkml:brushProperty name="height" value="0" units="cm"/>
    </inkml:brush>
  </inkml:definitions>
  <inkml:trace contextRef="#ctx0" brushRef="#br0">1 0 18193,'0'0'0,"0"0"0,0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E92A7-9D6B-E14A-9618-2D099A13B8E4}" type="datetimeFigureOut">
              <a:rPr lang="en-US" altLang="ja-JP" smtClean="0"/>
              <a:t>8/2/20</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B15D-E90D-DB4E-A413-7707DC07B57B}" type="slidenum">
              <a:rPr lang="en-US" altLang="ja-JP" smtClean="0"/>
              <a:t>‹#›</a:t>
            </a:fld>
            <a:endParaRPr lang="ja-JP" altLang="en-US"/>
          </a:p>
        </p:txBody>
      </p:sp>
    </p:spTree>
    <p:extLst>
      <p:ext uri="{BB962C8B-B14F-4D97-AF65-F5344CB8AC3E}">
        <p14:creationId xmlns:p14="http://schemas.microsoft.com/office/powerpoint/2010/main" val="25531360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err="1"/>
              <a:t>Saibowtherapy</a:t>
            </a:r>
            <a:r>
              <a:rPr lang="ja-JP" altLang="en-US" dirty="0"/>
              <a:t>（細胞セラピー</a:t>
            </a:r>
          </a:p>
          <a:p>
            <a:r>
              <a:rPr lang="ja-JP" altLang="en-US" dirty="0"/>
              <a:t>）</a:t>
            </a:r>
          </a:p>
        </p:txBody>
      </p:sp>
      <p:sp>
        <p:nvSpPr>
          <p:cNvPr id="4" name="スライド番号プレースホルダー 3"/>
          <p:cNvSpPr>
            <a:spLocks noGrp="1"/>
          </p:cNvSpPr>
          <p:nvPr>
            <p:ph type="sldNum" sz="quarter" idx="5"/>
          </p:nvPr>
        </p:nvSpPr>
        <p:spPr/>
        <p:txBody>
          <a:bodyPr/>
          <a:lstStyle/>
          <a:p>
            <a:fld id="{45DBB15D-E90D-DB4E-A413-7707DC07B57B}" type="slidenum">
              <a:rPr lang="en-US" altLang="ja-JP" smtClean="0"/>
              <a:t>1</a:t>
            </a:fld>
            <a:endParaRPr lang="ja-JP" altLang="en-US"/>
          </a:p>
        </p:txBody>
      </p:sp>
    </p:spTree>
    <p:extLst>
      <p:ext uri="{BB962C8B-B14F-4D97-AF65-F5344CB8AC3E}">
        <p14:creationId xmlns:p14="http://schemas.microsoft.com/office/powerpoint/2010/main" val="265800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8/2/20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9A06C07F-ABC9-F149-89E2-F25AE8225873}"/>
              </a:ext>
            </a:extLst>
          </p:cNvPr>
          <p:cNvSpPr>
            <a:spLocks noGrp="1"/>
          </p:cNvSpPr>
          <p:nvPr>
            <p:ph type="subTitle" idx="1"/>
          </p:nvPr>
        </p:nvSpPr>
        <p:spPr>
          <a:xfrm rot="10800000" flipV="1">
            <a:off x="2334053" y="3796801"/>
            <a:ext cx="7654325" cy="1037231"/>
          </a:xfrm>
        </p:spPr>
        <p:txBody>
          <a:bodyPr/>
          <a:lstStyle/>
          <a:p>
            <a:r>
              <a:rPr lang="en-US" altLang="ja-JP" b="1" i="1" dirty="0" err="1">
                <a:solidFill>
                  <a:schemeClr val="accent1">
                    <a:lumMod val="75000"/>
                  </a:schemeClr>
                </a:solidFill>
                <a:latin typeface="Comic Sans MS" panose="020F0502020204030204" pitchFamily="34" charset="0"/>
              </a:rPr>
              <a:t>Saibowtherapy</a:t>
            </a:r>
            <a:r>
              <a:rPr lang="ja-JP" altLang="en-US" b="1" i="1" dirty="0">
                <a:solidFill>
                  <a:schemeClr val="accent1">
                    <a:lumMod val="75000"/>
                  </a:schemeClr>
                </a:solidFill>
                <a:latin typeface="Comic Sans MS" panose="020F0502020204030204" pitchFamily="34" charset="0"/>
              </a:rPr>
              <a:t>（細胞セラピー）とは？</a:t>
            </a:r>
          </a:p>
        </p:txBody>
      </p:sp>
      <p:pic>
        <p:nvPicPr>
          <p:cNvPr id="2" name="図 3">
            <a:extLst>
              <a:ext uri="{FF2B5EF4-FFF2-40B4-BE49-F238E27FC236}">
                <a16:creationId xmlns:a16="http://schemas.microsoft.com/office/drawing/2014/main" id="{1E29985B-F672-1145-A4C9-440DF15D5FD7}"/>
              </a:ext>
            </a:extLst>
          </p:cNvPr>
          <p:cNvPicPr>
            <a:picLocks noChangeAspect="1"/>
          </p:cNvPicPr>
          <p:nvPr/>
        </p:nvPicPr>
        <p:blipFill>
          <a:blip r:embed="rId3"/>
          <a:stretch>
            <a:fillRect/>
          </a:stretch>
        </p:blipFill>
        <p:spPr>
          <a:xfrm>
            <a:off x="7967087" y="1889004"/>
            <a:ext cx="1337827" cy="1778106"/>
          </a:xfrm>
          <a:prstGeom prst="rect">
            <a:avLst/>
          </a:prstGeom>
        </p:spPr>
      </p:pic>
      <p:pic>
        <p:nvPicPr>
          <p:cNvPr id="4" name="図 4">
            <a:extLst>
              <a:ext uri="{FF2B5EF4-FFF2-40B4-BE49-F238E27FC236}">
                <a16:creationId xmlns:a16="http://schemas.microsoft.com/office/drawing/2014/main" id="{7903C6F4-997D-894D-9E09-0FDAC0A6DE45}"/>
              </a:ext>
            </a:extLst>
          </p:cNvPr>
          <p:cNvPicPr>
            <a:picLocks noChangeAspect="1"/>
          </p:cNvPicPr>
          <p:nvPr/>
        </p:nvPicPr>
        <p:blipFill>
          <a:blip r:embed="rId4"/>
          <a:stretch>
            <a:fillRect/>
          </a:stretch>
        </p:blipFill>
        <p:spPr>
          <a:xfrm flipH="1" flipV="1">
            <a:off x="2887086" y="1889007"/>
            <a:ext cx="2021291" cy="1515968"/>
          </a:xfrm>
          <a:prstGeom prst="rect">
            <a:avLst/>
          </a:prstGeom>
        </p:spPr>
      </p:pic>
      <p:pic>
        <p:nvPicPr>
          <p:cNvPr id="5" name="図 5">
            <a:extLst>
              <a:ext uri="{FF2B5EF4-FFF2-40B4-BE49-F238E27FC236}">
                <a16:creationId xmlns:a16="http://schemas.microsoft.com/office/drawing/2014/main" id="{217DB1EC-6381-D24A-B170-AC0786D9BFBF}"/>
              </a:ext>
            </a:extLst>
          </p:cNvPr>
          <p:cNvPicPr>
            <a:picLocks noChangeAspect="1"/>
          </p:cNvPicPr>
          <p:nvPr/>
        </p:nvPicPr>
        <p:blipFill>
          <a:blip r:embed="rId5"/>
          <a:stretch>
            <a:fillRect/>
          </a:stretch>
        </p:blipFill>
        <p:spPr>
          <a:xfrm flipV="1">
            <a:off x="5143501" y="1889003"/>
            <a:ext cx="2021291" cy="1515970"/>
          </a:xfrm>
          <a:prstGeom prst="rect">
            <a:avLst/>
          </a:prstGeom>
        </p:spPr>
      </p:pic>
    </p:spTree>
    <p:extLst>
      <p:ext uri="{BB962C8B-B14F-4D97-AF65-F5344CB8AC3E}">
        <p14:creationId xmlns:p14="http://schemas.microsoft.com/office/powerpoint/2010/main" val="109229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8DBF3F-5FEC-FA40-A922-FE0F03531939}"/>
              </a:ext>
            </a:extLst>
          </p:cNvPr>
          <p:cNvSpPr>
            <a:spLocks noGrp="1"/>
          </p:cNvSpPr>
          <p:nvPr>
            <p:ph type="title"/>
          </p:nvPr>
        </p:nvSpPr>
        <p:spPr/>
        <p:txBody>
          <a:bodyPr>
            <a:normAutofit fontScale="90000"/>
          </a:bodyPr>
          <a:lstStyle/>
          <a:p>
            <a:r>
              <a:rPr lang="ja-JP" altLang="en-US" dirty="0"/>
              <a:t>弊社オリジナル技術にて</a:t>
            </a:r>
            <a:r>
              <a:rPr lang="en-US" altLang="ja-JP" dirty="0"/>
              <a:t>20</a:t>
            </a:r>
            <a:r>
              <a:rPr lang="ja-JP" altLang="en-US" dirty="0"/>
              <a:t>年以上研究とデーターを集めて行なっている細胞レベルに働きかけます。</a:t>
            </a:r>
          </a:p>
        </p:txBody>
      </p:sp>
      <p:pic>
        <p:nvPicPr>
          <p:cNvPr id="4" name="図 4">
            <a:extLst>
              <a:ext uri="{FF2B5EF4-FFF2-40B4-BE49-F238E27FC236}">
                <a16:creationId xmlns:a16="http://schemas.microsoft.com/office/drawing/2014/main" id="{B6F2425E-F2F6-9B4A-ABD0-559A6437A3A5}"/>
              </a:ext>
            </a:extLst>
          </p:cNvPr>
          <p:cNvPicPr>
            <a:picLocks noGrp="1" noChangeAspect="1"/>
          </p:cNvPicPr>
          <p:nvPr>
            <p:ph idx="1"/>
          </p:nvPr>
        </p:nvPicPr>
        <p:blipFill>
          <a:blip r:embed="rId2"/>
          <a:stretch>
            <a:fillRect/>
          </a:stretch>
        </p:blipFill>
        <p:spPr>
          <a:xfrm>
            <a:off x="2538649" y="2555080"/>
            <a:ext cx="6878401" cy="3726271"/>
          </a:xfrm>
        </p:spPr>
      </p:pic>
    </p:spTree>
    <p:extLst>
      <p:ext uri="{BB962C8B-B14F-4D97-AF65-F5344CB8AC3E}">
        <p14:creationId xmlns:p14="http://schemas.microsoft.com/office/powerpoint/2010/main" val="361229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1AA86B-2208-7E4C-AE7F-A47762517EC5}"/>
              </a:ext>
            </a:extLst>
          </p:cNvPr>
          <p:cNvSpPr>
            <a:spLocks noGrp="1"/>
          </p:cNvSpPr>
          <p:nvPr>
            <p:ph type="title"/>
          </p:nvPr>
        </p:nvSpPr>
        <p:spPr>
          <a:xfrm>
            <a:off x="1670621" y="1558506"/>
            <a:ext cx="9601196" cy="226359"/>
          </a:xfrm>
        </p:spPr>
        <p:txBody>
          <a:bodyPr>
            <a:normAutofit fontScale="90000"/>
          </a:bodyPr>
          <a:lstStyle/>
          <a:p>
            <a:r>
              <a:rPr lang="ja-JP" altLang="en-US" dirty="0"/>
              <a:t>オリジナルツールで深部の骨膜、インナーマッスル等に血流と細胞活性と代謝が活発になる事であらゆる効果が望めます。</a:t>
            </a:r>
          </a:p>
        </p:txBody>
      </p:sp>
      <p:pic>
        <p:nvPicPr>
          <p:cNvPr id="4" name="図 4">
            <a:extLst>
              <a:ext uri="{FF2B5EF4-FFF2-40B4-BE49-F238E27FC236}">
                <a16:creationId xmlns:a16="http://schemas.microsoft.com/office/drawing/2014/main" id="{3A29A447-42B1-714E-8AD0-0A1862AEBBD2}"/>
              </a:ext>
            </a:extLst>
          </p:cNvPr>
          <p:cNvPicPr>
            <a:picLocks noGrp="1" noChangeAspect="1"/>
          </p:cNvPicPr>
          <p:nvPr>
            <p:ph idx="1"/>
          </p:nvPr>
        </p:nvPicPr>
        <p:blipFill>
          <a:blip r:embed="rId2"/>
          <a:stretch>
            <a:fillRect/>
          </a:stretch>
        </p:blipFill>
        <p:spPr>
          <a:xfrm rot="5400000" flipV="1">
            <a:off x="4444382" y="2013458"/>
            <a:ext cx="3303236" cy="5117088"/>
          </a:xfrm>
          <a:prstGeom prst="roundRect">
            <a:avLst>
              <a:gd name="adj" fmla="val 44410"/>
            </a:avLst>
          </a:prstGeom>
          <a:solidFill>
            <a:srgbClr val="FFFFFF">
              <a:shade val="85000"/>
            </a:srgbClr>
          </a:solidFill>
          <a:ln>
            <a:noFill/>
          </a:ln>
          <a:effectLst>
            <a:reflection blurRad="12700" stA="38000" endPos="28000" dist="5000" dir="5400000" sy="-100000" algn="bl" rotWithShape="0"/>
          </a:effectLst>
        </p:spPr>
      </p:pic>
      <p:sp>
        <p:nvSpPr>
          <p:cNvPr id="5" name="テキスト ボックス 4">
            <a:extLst>
              <a:ext uri="{FF2B5EF4-FFF2-40B4-BE49-F238E27FC236}">
                <a16:creationId xmlns:a16="http://schemas.microsoft.com/office/drawing/2014/main" id="{D4320EFD-59B9-9746-9443-B45765532327}"/>
              </a:ext>
            </a:extLst>
          </p:cNvPr>
          <p:cNvSpPr txBox="1"/>
          <p:nvPr/>
        </p:nvSpPr>
        <p:spPr>
          <a:xfrm>
            <a:off x="3054865" y="3247766"/>
            <a:ext cx="6109728" cy="369332"/>
          </a:xfrm>
          <a:prstGeom prst="rect">
            <a:avLst/>
          </a:prstGeom>
          <a:noFill/>
        </p:spPr>
        <p:txBody>
          <a:bodyPr wrap="square">
            <a:spAutoFit/>
          </a:bodyPr>
          <a:lstStyle/>
          <a:p>
            <a:r>
              <a:rPr lang="en-US" altLang="ja-JP" dirty="0"/>
              <a:t>https://</a:t>
            </a:r>
            <a:r>
              <a:rPr lang="en-US" altLang="ja-JP" dirty="0" err="1"/>
              <a:t>1drv.ms</a:t>
            </a:r>
            <a:r>
              <a:rPr lang="en-US" altLang="ja-JP" dirty="0"/>
              <a:t>/p/s!AtPfuK4e3BqniD_nV6JeFWkRnBNR</a:t>
            </a:r>
            <a:endParaRPr lang="ja-JP" altLang="en-US" dirty="0"/>
          </a:p>
        </p:txBody>
      </p:sp>
      <mc:AlternateContent xmlns:mc="http://schemas.openxmlformats.org/markup-compatibility/2006" xmlns:p14="http://schemas.microsoft.com/office/powerpoint/2010/main">
        <mc:Choice Requires="p14">
          <p:contentPart p14:bwMode="auto" r:id="rId3">
            <p14:nvContentPartPr>
              <p14:cNvPr id="6" name="インク 5">
                <a:extLst>
                  <a:ext uri="{FF2B5EF4-FFF2-40B4-BE49-F238E27FC236}">
                    <a16:creationId xmlns:a16="http://schemas.microsoft.com/office/drawing/2014/main" id="{F4A06C9E-F282-394E-81A3-A939E135D7DE}"/>
                  </a:ext>
                </a:extLst>
              </p14:cNvPr>
              <p14:cNvContentPartPr/>
              <p14:nvPr/>
            </p14:nvContentPartPr>
            <p14:xfrm>
              <a:off x="7078320" y="3116880"/>
              <a:ext cx="2246760" cy="2741760"/>
            </p14:xfrm>
          </p:contentPart>
        </mc:Choice>
        <mc:Fallback xmlns="">
          <p:pic>
            <p:nvPicPr>
              <p:cNvPr id="6" name="インク 5">
                <a:extLst>
                  <a:ext uri="{FF2B5EF4-FFF2-40B4-BE49-F238E27FC236}">
                    <a16:creationId xmlns:a16="http://schemas.microsoft.com/office/drawing/2014/main" id="{F4A06C9E-F282-394E-81A3-A939E135D7DE}"/>
                  </a:ext>
                </a:extLst>
              </p:cNvPr>
              <p:cNvPicPr/>
              <p:nvPr/>
            </p:nvPicPr>
            <p:blipFill>
              <a:blip r:embed="rId4"/>
              <a:stretch>
                <a:fillRect/>
              </a:stretch>
            </p:blipFill>
            <p:spPr>
              <a:xfrm>
                <a:off x="7062120" y="3100680"/>
                <a:ext cx="2279160" cy="2774160"/>
              </a:xfrm>
              <a:prstGeom prst="rect">
                <a:avLst/>
              </a:prstGeom>
            </p:spPr>
          </p:pic>
        </mc:Fallback>
      </mc:AlternateContent>
    </p:spTree>
    <p:extLst>
      <p:ext uri="{BB962C8B-B14F-4D97-AF65-F5344CB8AC3E}">
        <p14:creationId xmlns:p14="http://schemas.microsoft.com/office/powerpoint/2010/main" val="355436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F76FC5-EED5-014A-BCA4-0B171D7B8EED}"/>
              </a:ext>
            </a:extLst>
          </p:cNvPr>
          <p:cNvSpPr>
            <a:spLocks noGrp="1"/>
          </p:cNvSpPr>
          <p:nvPr>
            <p:ph type="title"/>
          </p:nvPr>
        </p:nvSpPr>
        <p:spPr>
          <a:xfrm>
            <a:off x="1295402" y="515225"/>
            <a:ext cx="9601196" cy="2302763"/>
          </a:xfrm>
        </p:spPr>
        <p:txBody>
          <a:bodyPr>
            <a:normAutofit/>
          </a:bodyPr>
          <a:lstStyle/>
          <a:p>
            <a:r>
              <a:rPr lang="ja-JP" altLang="en-US" dirty="0"/>
              <a:t>口コミだけで！</a:t>
            </a:r>
          </a:p>
        </p:txBody>
      </p:sp>
      <p:sp>
        <p:nvSpPr>
          <p:cNvPr id="3" name="コンテンツ プレースホルダー 2">
            <a:extLst>
              <a:ext uri="{FF2B5EF4-FFF2-40B4-BE49-F238E27FC236}">
                <a16:creationId xmlns:a16="http://schemas.microsoft.com/office/drawing/2014/main" id="{7141523F-3A6A-1945-859A-A7BBA81CB7E6}"/>
              </a:ext>
            </a:extLst>
          </p:cNvPr>
          <p:cNvSpPr>
            <a:spLocks noGrp="1"/>
          </p:cNvSpPr>
          <p:nvPr>
            <p:ph idx="1"/>
          </p:nvPr>
        </p:nvSpPr>
        <p:spPr>
          <a:xfrm>
            <a:off x="595161" y="2752588"/>
            <a:ext cx="10301437" cy="3185529"/>
          </a:xfrm>
        </p:spPr>
        <p:txBody>
          <a:bodyPr>
            <a:normAutofit/>
          </a:bodyPr>
          <a:lstStyle/>
          <a:p>
            <a:r>
              <a:rPr lang="ja-JP" altLang="en-US" dirty="0"/>
              <a:t>医学的に説明できない残念な中、事実として残したいのでアニメ化しました。</a:t>
            </a:r>
          </a:p>
          <a:p>
            <a:r>
              <a:rPr lang="ja-JP" altLang="en-US" dirty="0"/>
              <a:t>弊社から営業は全くせず、結果だけで家族友人と本人は卒業してつながっています。</a:t>
            </a:r>
          </a:p>
          <a:p>
            <a:r>
              <a:rPr lang="ja-JP" altLang="en-US" dirty="0"/>
              <a:t>最後に皆様の意見ですが、最初はアザになって痛かったのにならなくて痛くなくなった、そうしたら悩みが改善していたと！</a:t>
            </a:r>
          </a:p>
        </p:txBody>
      </p:sp>
      <mc:AlternateContent xmlns:mc="http://schemas.openxmlformats.org/markup-compatibility/2006" xmlns:p14="http://schemas.microsoft.com/office/powerpoint/2010/main">
        <mc:Choice Requires="p14">
          <p:contentPart p14:bwMode="auto" r:id="rId2">
            <p14:nvContentPartPr>
              <p14:cNvPr id="47" name="インク 46">
                <a:extLst>
                  <a:ext uri="{FF2B5EF4-FFF2-40B4-BE49-F238E27FC236}">
                    <a16:creationId xmlns:a16="http://schemas.microsoft.com/office/drawing/2014/main" id="{3EE134D6-06E6-BC45-A764-3ADD745C7A1A}"/>
                  </a:ext>
                </a:extLst>
              </p14:cNvPr>
              <p14:cNvContentPartPr/>
              <p14:nvPr/>
            </p14:nvContentPartPr>
            <p14:xfrm>
              <a:off x="10485870" y="-1784889"/>
              <a:ext cx="360" cy="360"/>
            </p14:xfrm>
          </p:contentPart>
        </mc:Choice>
        <mc:Fallback xmlns="">
          <p:pic>
            <p:nvPicPr>
              <p:cNvPr id="47" name="インク 46">
                <a:extLst>
                  <a:ext uri="{FF2B5EF4-FFF2-40B4-BE49-F238E27FC236}">
                    <a16:creationId xmlns:a16="http://schemas.microsoft.com/office/drawing/2014/main" id="{3EE134D6-06E6-BC45-A764-3ADD745C7A1A}"/>
                  </a:ext>
                </a:extLst>
              </p:cNvPr>
              <p:cNvPicPr/>
              <p:nvPr/>
            </p:nvPicPr>
            <p:blipFill/>
            <p:spPr/>
          </p:pic>
        </mc:Fallback>
      </mc:AlternateContent>
      <p:pic>
        <p:nvPicPr>
          <p:cNvPr id="48" name="グラフィックス 48" descr="唇">
            <a:extLst>
              <a:ext uri="{FF2B5EF4-FFF2-40B4-BE49-F238E27FC236}">
                <a16:creationId xmlns:a16="http://schemas.microsoft.com/office/drawing/2014/main" id="{CF4ACE9C-14D4-3F4A-BF4E-0099430BF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2093783" y="34486"/>
            <a:ext cx="1969957" cy="3394513"/>
          </a:xfrm>
          <a:prstGeom prst="rect">
            <a:avLst/>
          </a:prstGeom>
        </p:spPr>
      </p:pic>
      <p:pic>
        <p:nvPicPr>
          <p:cNvPr id="51" name="グラフィックス 48" descr="唇">
            <a:extLst>
              <a:ext uri="{FF2B5EF4-FFF2-40B4-BE49-F238E27FC236}">
                <a16:creationId xmlns:a16="http://schemas.microsoft.com/office/drawing/2014/main" id="{44438545-C85D-1F47-B185-5DD034AB65C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10800000" flipH="1" flipV="1">
            <a:off x="8515912" y="34486"/>
            <a:ext cx="1969958" cy="3394513"/>
          </a:xfrm>
          <a:prstGeom prst="rect">
            <a:avLst/>
          </a:prstGeom>
        </p:spPr>
      </p:pic>
    </p:spTree>
    <p:extLst>
      <p:ext uri="{BB962C8B-B14F-4D97-AF65-F5344CB8AC3E}">
        <p14:creationId xmlns:p14="http://schemas.microsoft.com/office/powerpoint/2010/main" val="167644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8FF3C5-755F-804D-A62C-11DC9892CDE3}"/>
              </a:ext>
            </a:extLst>
          </p:cNvPr>
          <p:cNvSpPr>
            <a:spLocks noGrp="1"/>
          </p:cNvSpPr>
          <p:nvPr>
            <p:ph type="title"/>
          </p:nvPr>
        </p:nvSpPr>
        <p:spPr/>
        <p:txBody>
          <a:bodyPr/>
          <a:lstStyle/>
          <a:p>
            <a:r>
              <a:rPr lang="ja-JP" altLang="en-US" dirty="0"/>
              <a:t>最後にたどり着く技術だと</a:t>
            </a:r>
          </a:p>
        </p:txBody>
      </p:sp>
      <p:pic>
        <p:nvPicPr>
          <p:cNvPr id="4" name="図 4">
            <a:extLst>
              <a:ext uri="{FF2B5EF4-FFF2-40B4-BE49-F238E27FC236}">
                <a16:creationId xmlns:a16="http://schemas.microsoft.com/office/drawing/2014/main" id="{EFB1A4FC-FBB5-E543-B6B0-C62719C08476}"/>
              </a:ext>
            </a:extLst>
          </p:cNvPr>
          <p:cNvPicPr>
            <a:picLocks noGrp="1" noChangeAspect="1"/>
          </p:cNvPicPr>
          <p:nvPr>
            <p:ph idx="1"/>
          </p:nvPr>
        </p:nvPicPr>
        <p:blipFill>
          <a:blip r:embed="rId2"/>
          <a:stretch>
            <a:fillRect/>
          </a:stretch>
        </p:blipFill>
        <p:spPr>
          <a:xfrm>
            <a:off x="3784600" y="2578100"/>
            <a:ext cx="4622800" cy="3276600"/>
          </a:xfrm>
        </p:spPr>
      </p:pic>
      <p:sp>
        <p:nvSpPr>
          <p:cNvPr id="5" name="思考の吹き出し: 雲形 4">
            <a:extLst>
              <a:ext uri="{FF2B5EF4-FFF2-40B4-BE49-F238E27FC236}">
                <a16:creationId xmlns:a16="http://schemas.microsoft.com/office/drawing/2014/main" id="{0DF32B73-BBEE-3844-A125-5AA4AD133075}"/>
              </a:ext>
            </a:extLst>
          </p:cNvPr>
          <p:cNvSpPr/>
          <p:nvPr/>
        </p:nvSpPr>
        <p:spPr>
          <a:xfrm flipH="1">
            <a:off x="962606" y="3086292"/>
            <a:ext cx="2821993" cy="189073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痛い💦</a:t>
            </a:r>
          </a:p>
        </p:txBody>
      </p:sp>
      <p:sp>
        <p:nvSpPr>
          <p:cNvPr id="6" name="吹き出し: 円形 5">
            <a:extLst>
              <a:ext uri="{FF2B5EF4-FFF2-40B4-BE49-F238E27FC236}">
                <a16:creationId xmlns:a16="http://schemas.microsoft.com/office/drawing/2014/main" id="{5AE92992-387C-8A46-8A7A-C250C5986437}"/>
              </a:ext>
            </a:extLst>
          </p:cNvPr>
          <p:cNvSpPr/>
          <p:nvPr/>
        </p:nvSpPr>
        <p:spPr>
          <a:xfrm flipH="1">
            <a:off x="7024128" y="2819784"/>
            <a:ext cx="3872469" cy="2594554"/>
          </a:xfrm>
          <a:prstGeom prst="wedgeEllipseCallout">
            <a:avLst>
              <a:gd name="adj1" fmla="val 90937"/>
              <a:gd name="adj2" fmla="val 53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なったことないスッキリ❣️</a:t>
            </a:r>
          </a:p>
        </p:txBody>
      </p:sp>
    </p:spTree>
    <p:extLst>
      <p:ext uri="{BB962C8B-B14F-4D97-AF65-F5344CB8AC3E}">
        <p14:creationId xmlns:p14="http://schemas.microsoft.com/office/powerpoint/2010/main" val="90182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9E4A1A-AC6F-8947-9362-8A4B5BE70469}"/>
              </a:ext>
            </a:extLst>
          </p:cNvPr>
          <p:cNvSpPr>
            <a:spLocks noGrp="1"/>
          </p:cNvSpPr>
          <p:nvPr>
            <p:ph type="title"/>
          </p:nvPr>
        </p:nvSpPr>
        <p:spPr/>
        <p:txBody>
          <a:bodyPr/>
          <a:lstStyle/>
          <a:p>
            <a:r>
              <a:rPr lang="ja-JP" altLang="en-US" dirty="0"/>
              <a:t>予防、免疫といえば</a:t>
            </a:r>
            <a:r>
              <a:rPr lang="en-US" altLang="ja-JP" dirty="0" err="1"/>
              <a:t>saibowtherapy</a:t>
            </a:r>
            <a:endParaRPr lang="ja-JP" altLang="en-US" dirty="0"/>
          </a:p>
        </p:txBody>
      </p:sp>
      <p:pic>
        <p:nvPicPr>
          <p:cNvPr id="4" name="図 4">
            <a:extLst>
              <a:ext uri="{FF2B5EF4-FFF2-40B4-BE49-F238E27FC236}">
                <a16:creationId xmlns:a16="http://schemas.microsoft.com/office/drawing/2014/main" id="{A1BF1125-9815-FA47-A2B3-6362DBF6AB61}"/>
              </a:ext>
            </a:extLst>
          </p:cNvPr>
          <p:cNvPicPr>
            <a:picLocks noGrp="1" noChangeAspect="1"/>
          </p:cNvPicPr>
          <p:nvPr>
            <p:ph idx="1"/>
          </p:nvPr>
        </p:nvPicPr>
        <p:blipFill>
          <a:blip r:embed="rId2"/>
          <a:stretch>
            <a:fillRect/>
          </a:stretch>
        </p:blipFill>
        <p:spPr>
          <a:xfrm>
            <a:off x="1707294" y="2285999"/>
            <a:ext cx="4133732" cy="3317875"/>
          </a:xfrm>
        </p:spPr>
      </p:pic>
      <p:sp>
        <p:nvSpPr>
          <p:cNvPr id="5" name="テキスト ボックス 4">
            <a:extLst>
              <a:ext uri="{FF2B5EF4-FFF2-40B4-BE49-F238E27FC236}">
                <a16:creationId xmlns:a16="http://schemas.microsoft.com/office/drawing/2014/main" id="{34238023-7EC7-AE4D-8B97-C95F535D715A}"/>
              </a:ext>
            </a:extLst>
          </p:cNvPr>
          <p:cNvSpPr txBox="1"/>
          <p:nvPr/>
        </p:nvSpPr>
        <p:spPr>
          <a:xfrm>
            <a:off x="6096000" y="2557993"/>
            <a:ext cx="5128053" cy="2585323"/>
          </a:xfrm>
          <a:prstGeom prst="rect">
            <a:avLst/>
          </a:prstGeom>
          <a:noFill/>
        </p:spPr>
        <p:txBody>
          <a:bodyPr wrap="square" rtlCol="0">
            <a:spAutoFit/>
          </a:bodyPr>
          <a:lstStyle/>
          <a:p>
            <a:pPr algn="l"/>
            <a:r>
              <a:rPr lang="ja-JP" altLang="en-US" dirty="0"/>
              <a:t>冷え性、疲れ安い、花粉症、感染症、頭痛、肩凝り、神経痛、ヘルニア、リュウマチ、胃腸、ポリープ、筋腫、癌、不妊症、高血圧、糖尿、近視、遠視、白内障、緑内障、認知症、脳卒中、薄毛、痩身、アトピー、乾皮症、シワ、シミ、便秘、鬱、精神疾患、不眠症、坐骨神経、</a:t>
            </a:r>
            <a:r>
              <a:rPr lang="en-US" altLang="ja-JP" dirty="0"/>
              <a:t>…</a:t>
            </a:r>
            <a:r>
              <a:rPr lang="ja-JP" altLang="en-US" dirty="0"/>
              <a:t>事実は、どうでも治るとは言えない</a:t>
            </a:r>
            <a:r>
              <a:rPr lang="en-US" altLang="ja-JP" dirty="0"/>
              <a:t>^_^</a:t>
            </a:r>
            <a:r>
              <a:rPr lang="ja-JP" altLang="en-US" dirty="0"/>
              <a:t>そして喘息、心臓、肝臓、膵臓、子宮、前立腺も</a:t>
            </a:r>
            <a:r>
              <a:rPr lang="en-US" altLang="ja-JP" dirty="0"/>
              <a:t>…</a:t>
            </a:r>
            <a:r>
              <a:rPr lang="ja-JP" altLang="en-US" dirty="0"/>
              <a:t>信じられないですが、</a:t>
            </a:r>
            <a:r>
              <a:rPr lang="en-US" altLang="ja-JP" dirty="0"/>
              <a:t>『</a:t>
            </a:r>
            <a:r>
              <a:rPr lang="ja-JP" altLang="en-US" dirty="0"/>
              <a:t>全ての病気の原因は、細胞癒着</a:t>
            </a:r>
            <a:r>
              <a:rPr lang="en-US" altLang="ja-JP" dirty="0"/>
              <a:t>』</a:t>
            </a:r>
            <a:r>
              <a:rPr lang="ja-JP" altLang="en-US" dirty="0"/>
              <a:t>と中東細胞医療先進国では発表！</a:t>
            </a:r>
          </a:p>
        </p:txBody>
      </p:sp>
    </p:spTree>
    <p:extLst>
      <p:ext uri="{BB962C8B-B14F-4D97-AF65-F5344CB8AC3E}">
        <p14:creationId xmlns:p14="http://schemas.microsoft.com/office/powerpoint/2010/main" val="1627605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312FA2-563B-754A-B8D1-CE8200D6E26C}"/>
              </a:ext>
            </a:extLst>
          </p:cNvPr>
          <p:cNvSpPr>
            <a:spLocks noGrp="1"/>
          </p:cNvSpPr>
          <p:nvPr>
            <p:ph type="title"/>
          </p:nvPr>
        </p:nvSpPr>
        <p:spPr>
          <a:xfrm>
            <a:off x="986483" y="1170915"/>
            <a:ext cx="9601196" cy="1317598"/>
          </a:xfrm>
        </p:spPr>
        <p:txBody>
          <a:bodyPr>
            <a:normAutofit fontScale="90000"/>
          </a:bodyPr>
          <a:lstStyle/>
          <a:p>
            <a:r>
              <a:rPr lang="ja-JP" altLang="en-US" dirty="0"/>
              <a:t>スイス、アメリカ、インド、中国の病院にプレゼン、そして日本もドクター達も通う新しい時代の健康法</a:t>
            </a:r>
          </a:p>
        </p:txBody>
      </p:sp>
      <p:pic>
        <p:nvPicPr>
          <p:cNvPr id="4" name="図 4">
            <a:extLst>
              <a:ext uri="{FF2B5EF4-FFF2-40B4-BE49-F238E27FC236}">
                <a16:creationId xmlns:a16="http://schemas.microsoft.com/office/drawing/2014/main" id="{39237DFA-8ADE-BA41-A810-259115A9C489}"/>
              </a:ext>
            </a:extLst>
          </p:cNvPr>
          <p:cNvPicPr>
            <a:picLocks noGrp="1" noChangeAspect="1"/>
          </p:cNvPicPr>
          <p:nvPr>
            <p:ph idx="1"/>
          </p:nvPr>
        </p:nvPicPr>
        <p:blipFill>
          <a:blip r:embed="rId2"/>
          <a:stretch>
            <a:fillRect/>
          </a:stretch>
        </p:blipFill>
        <p:spPr>
          <a:xfrm>
            <a:off x="1613244" y="3020540"/>
            <a:ext cx="5739572" cy="2334055"/>
          </a:xfrm>
        </p:spPr>
      </p:pic>
    </p:spTree>
    <p:extLst>
      <p:ext uri="{BB962C8B-B14F-4D97-AF65-F5344CB8AC3E}">
        <p14:creationId xmlns:p14="http://schemas.microsoft.com/office/powerpoint/2010/main" val="6285004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ワイド画面</PresentationFormat>
  <Slides>7</Slides>
  <Notes>1</Notes>
  <HiddenSlides>0</HiddenSlides>
  <ScaleCrop>false</ScaleCrop>
  <HeadingPairs>
    <vt:vector size="4" baseType="variant">
      <vt:variant>
        <vt:lpstr>テーマ</vt:lpstr>
      </vt:variant>
      <vt:variant>
        <vt:i4>1</vt:i4>
      </vt:variant>
      <vt:variant>
        <vt:lpstr>スライド タイトル</vt:lpstr>
      </vt:variant>
      <vt:variant>
        <vt:i4>7</vt:i4>
      </vt:variant>
    </vt:vector>
  </HeadingPairs>
  <TitlesOfParts>
    <vt:vector size="8" baseType="lpstr">
      <vt:lpstr>オーガニック</vt:lpstr>
      <vt:lpstr>PowerPoint プレゼンテーション</vt:lpstr>
      <vt:lpstr>弊社オリジナル技術にて20年以上研究とデーターを集めて行なっている細胞レベルに働きかけます。</vt:lpstr>
      <vt:lpstr>オリジナルツールで深部の骨膜、インナーマッスル等に血流と細胞活性と代謝が活発になる事であらゆる効果が望めます。</vt:lpstr>
      <vt:lpstr>口コミだけで！</vt:lpstr>
      <vt:lpstr>最後にたどり着く技術だと</vt:lpstr>
      <vt:lpstr>予防、免疫といえばsaibowtherapy</vt:lpstr>
      <vt:lpstr>スイス、アメリカ、インド、中国の病院にプレゼン、そして日本もドクター達も通う新しい時代の健康法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吉元 涼子</dc:creator>
  <cp:lastModifiedBy>吉元 涼子</cp:lastModifiedBy>
  <cp:revision>4</cp:revision>
  <dcterms:created xsi:type="dcterms:W3CDTF">2020-08-01T08:38:42Z</dcterms:created>
  <dcterms:modified xsi:type="dcterms:W3CDTF">2020-08-01T22:28:51Z</dcterms:modified>
</cp:coreProperties>
</file>